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3716000" cy="457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OAAT_1900-2023_fates_landuse_clearing_mortality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OAAT_1900-2023_fates_landuse_clearing_mortality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OAAT_1900-2023_fates_landuse_grazing_maxheight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OAAT_1900-2023_fates_landuse_grazing_maxheight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OAAT_1900-2023_fates_landuse_grazing_rate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OAAT_1900-2023_fates_landuse_logging_collateral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OAAT_1900-2023_fates_landuse_logging_collateral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OAAT_1900-2023_fates_landuse_logging_dbh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OAAT_1900-2023_fates_landuse_logging_dbh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OAAT_1900-2023_fates_landuse_logging_direct_frac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OAAT_1900-2023_fates_landuse_logging_export_frac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OAAT_1900-2023_fates_landuse_logging_export_frac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OAAT_1900-2023_fates_landuse_logging_mechanical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OAAT_1900-2023_fates_landuse_luc_frac_burned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OAAT_1900-2023_fates_landuse_luc_frac_burned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FSR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OAAT_1900-2023_fates_mort_disturb_frac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