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3716000" cy="457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FATES_LAI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OAAT_1900-2023_fates_landuse_clearing_mortality (max)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FATES_LAI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OAAT_1900-2023_fates_landuse_clearing_mortality (min)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FATES_LAI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OAAT_1900-2023_fates_landuse_grazing_maxheight (max)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FATES_LAI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OAAT_1900-2023_fates_landuse_grazing_maxheight (min)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FATES_LAI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OAAT_1900-2023_fates_landuse_grazing_rate (max)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FATES_LAI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OAAT_1900-2023_fates_landuse_logging_collateral (max)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FATES_LAI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OAAT_1900-2023_fates_landuse_logging_collateral (min)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FATES_LAI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OAAT_1900-2023_fates_landuse_logging_dbh (max)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FATES_LAI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OAAT_1900-2023_fates_landuse_logging_dbh (min)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FATES_LAI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OAAT_1900-2023_fates_landuse_logging_direct_frac (max)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FATES_LAI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OAAT_1900-2023_fates_landuse_logging_export_frac (max)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FATES_LAI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OAAT_1900-2023_fates_landuse_logging_export_frac (min)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FATES_LAI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OAAT_1900-2023_fates_landuse_logging_mechanical (min)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FATES_LAI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OAAT_1900-2023_fates_landuse_luc_frac_burned (max)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FATES_LAI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OAAT_1900-2023_fates_landuse_luc_frac_burned (min)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FATES_LAI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54864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OAAT_1900-2023_fates_mort_disturb_frac (min)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2960"/>
            <a:ext cx="13716000" cy="4572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