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3716000" cy="457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OAAT_1900-2023_fates_landuse_grazing_rate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OAAT_1900-2023_fates_landuse_logging_direct_frac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OAAT_1900-2023_fates_landuse_logging_mechanical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FATES_BURNFRAC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OAAT_1900-2023_fates_mort_disturb_frac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