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Southeast_China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SouthEast_Brazil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18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Global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97971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