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x="13716000" cy="4572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EFLX_LH_TOT_WECANN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EFLX_LH_TOT_WECANN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FSH_WECANN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FSH_WECANN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FSH_FLUXCOM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FSH_FLUXCOM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FSH_CLASS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FSH_CLASS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FATES_GPP_WECANN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FATES_GPP_WECANN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albedo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albedo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55: rhosnir BLT-&gt;0.39  rholnir 0.21-&gt;0.16.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50: default radiation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