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</p:sldIdLst>
  <p:sldSz cx="13716000" cy="4572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54: rhosnir BLT 0.49-0.25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BET 0.25.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