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</p:sldIdLst>
  <p:sldSz cx="13716000" cy="4572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n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png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png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png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FATES_GPP_PF_0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Ens 20: all grzing 0.02, no Pr.gr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933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FATES_GPP_PF_0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clim_maps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933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FATES_GPP_PF_0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clim_maps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9338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FATES_GPP_PF_0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clim_maps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9338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FATES_GPP_PF_0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clim_maps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9338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FATES_GPP_PF_0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clim_maps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9338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FATES_GPP_PF_0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clim_maps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9338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FATES_GPP_PF_0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clim_maps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9338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FATES_GPP_PF_0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clim_maps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9338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FATES_GPP_PF_0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clim_maps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9338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FATES_GPP_PF_0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clim_maps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933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FATES_GPP_PF_0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Ens 21: Pr grazing 0-&gt;0.007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9338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FATES_LAI_PF_0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Ens 20: all grzing 0.02, no Pr.gr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9338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FATES_LAI_PF_0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Ens 21: Pr grazing 0-&gt;0.007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9338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FATES_LAI_PF_0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Ens 22: Tree Palat 1.0-&gt;0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9338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FATES_LAI_PF_0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Ens 23: graz.rate crop 0.02-&gt;0.01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9338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FATES_LAI_PF_0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Ens 24: graz.rate past 0.02-&gt;0.03, Pr 0.007-&gt; 0.003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9338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FATES_LAI_PF_0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clim_maps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9338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FATES_LAI_PF_0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clim_maps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9338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FATES_LAI_PF_0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clim_maps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9338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FATES_LAI_PF_0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clim_maps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9338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FATES_LAI_PF_0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clim_maps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933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FATES_GPP_PF_0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Ens 22: Tree Palat 1.0-&gt;0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9338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FATES_LAI_PF_0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clim_maps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9338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FATES_LAI_PF_0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clim_maps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9338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FATES_LAI_PF_0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clim_maps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9338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FATES_LAI_PF_0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clim_maps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9338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FATES_LAI_PF_0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clim_maps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9338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FATES_LAI_PF_0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clim_maps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9338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FATES_LAI_PF_0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clim_maps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9338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FATES_LAI_PF_0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clim_maps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9338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FATES_LAI_PF_0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clim_maps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9338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FATES_VEGC_LU_0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Ens 20: all grzing 0.02, no Pr.gr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69089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FATES_GPP_PF_0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Ens 23: graz.rate crop 0.02-&gt;0.01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9338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FATES_VEGC_LU_0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Ens 21: Pr grazing 0-&gt;0.007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6908968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FATES_VEGC_LU_0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Ens 22: Tree Palat 1.0-&gt;0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6908968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FATES_VEGC_LU_0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Ens 23: graz.rate crop 0.02-&gt;0.01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6908968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FATES_VEGC_LU_0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Ens 24: graz.rate past 0.02-&gt;0.03, Pr 0.007-&gt; 0.003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6908968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FATES_VEGC_LU_0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clim_maps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6908968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FATES_VEGC_LU_0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clim_maps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6908968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FATES_VEGC_LU_0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clim_maps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6908968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FATES_VEGC_LU_0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clim_maps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6908968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FATES_VEGC_LU_0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clim_maps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6908968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FATES_VEGC_LU_0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clim_maps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69089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FATES_GPP_PF_0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Ens 24: graz.rate past 0.02-&gt;0.03, Pr 0.007-&gt; 0.003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93385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FATES_VEGC_LU_0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clim_maps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6908968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FATES_VEGC_LU_0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clim_maps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6908968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FATES_VEGC_LU_0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clim_maps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6908968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FATES_VEGC_LU_0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clim_maps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6908968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FATES_VEGC_LU_0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clim_maps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6908968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FATES_VEGC_LU_0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clim_maps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6908968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FATES_VEGC_LU_0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clim_maps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6908968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FATES_VEGC_LU_0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clim_maps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69089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FATES_GPP_PF_0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clim_maps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933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FATES_GPP_PF_0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clim_maps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9338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FATES_GPP_PF_0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clim_maps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933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FATES_GPP_PF_0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clim_maps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102933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