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20: all grzing 0.02, no Pr.gr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22: graz.rate crop 0.02-&gt;0.01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23: graz.rate past 0.02-&gt;0.03, Pr 0.007-&gt; 0.003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24: 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20: all grzing 0.02, no Pr.gr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Pr grazing 0-&gt;0.007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Tree Palat 1.0-&gt;0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22: graz.rate crop 0.02-&gt;0.01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23: graz.rate past 0.02-&gt;0.03, Pr 0.007-&gt; 0.003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24: 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20: all grzing 0.02, no Pr.gr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Pr grazing 0-&gt;0.007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Pr grazing 0-&gt;0.007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Tree Palat 1.0-&gt;0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22: graz.rate crop 0.02-&gt;0.01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23: graz.rate past 0.02-&gt;0.03, Pr 0.007-&gt; 0.003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24: 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20: all grzing 0.02, no Pr.gr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Pr grazing 0-&gt;0.007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Tree Palat 1.0-&gt;0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22: graz.rate crop 0.02-&gt;0.01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23: graz.rate past 0.02-&gt;0.03, Pr 0.007-&gt; 0.003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Tree Palat 1.0-&gt;0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24: 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22: graz.rate crop 0.02-&gt;0.01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23: graz.rate past 0.02-&gt;0.03, Pr 0.007-&gt; 0.003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24: 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20: all grzing 0.02, no Pr.gr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Pr grazing 0-&gt;0.007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Tree Palat 1.0-&gt;0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