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GRAZ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VCM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MORT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GRAZ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VCM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MORT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VCM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GRAZ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VCM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MORT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GRAZ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MORT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GRAZ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VCM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MORT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GRR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