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3716000" cy="4572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FRAG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default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FRAG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FBD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SAV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MINM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default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FRAG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FBD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SAV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MINM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FBD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default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FRAG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FBD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SAV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MINM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default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SAV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MINM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default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FRAG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FBD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SAV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MINM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