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3716000" cy="4572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L2FR_LFIRE_GRST_DEEPR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FATES_GPP_WECANN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L2FR_LFIRE_GRST_DEEPR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EFLX_LH_TOT_FLUXCOM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L2FR_LFIRE_GRST_DEEPR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FATES_BURNFRAC_GFED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L2FR_LFIRE_GRST_DEEPR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LAI_MODIS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L2FR_LFIRE_GRST_DEEPR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CONTROL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FATES_GPP_FLUXCOM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8640"/>
            <a:ext cx="82296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t>L2FR_LFIRE_GRST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960"/>
            <a:ext cx="137160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