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3716000" cy="4572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CONTROL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CONTROL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L2FR_LFIRE_GRST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FATES_LAI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L2FR_LFIRE_GRST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CONTROL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L2FR_LFIRE_GRST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FATES_GRAZING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L2FR_LFIRE_GRST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