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13716000" cy="4572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LAI_MODIS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CONTROL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EFLX_LH_TOT_FLUXCOM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CONTROL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EFLX_LH_TOT_FLUXCOM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EFLX_LH_TOT_FLUXCOM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L2FR_LFIRE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FATES_BURNFRAC_GFED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CONTROL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FATES_BURNFRAC_GFED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FATES_BURNFRAC_GFED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L2FR_LFIRE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LAI_MODIS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LAI_MODIS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L2FR_LFIRE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FATES_GPP_FLUXCOM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CONTROL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FATES_GPP_FLUXCOM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FATES_GPP_FLUXCOM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L2FR_LFIRE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FATES_GPP_WECANN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CONTROL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FATES_GPP_WECANN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FATES_GPP_WECANN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L2FR_LFIRE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