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100" Type="http://schemas.openxmlformats.org/officeDocument/2006/relationships/slide" Target="slides/slide94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110" Type="http://schemas.openxmlformats.org/officeDocument/2006/relationships/slide" Target="slides/slide104.xml"/><Relationship Id="rId111" Type="http://schemas.openxmlformats.org/officeDocument/2006/relationships/slide" Target="slides/slide105.xml"/><Relationship Id="rId112" Type="http://schemas.openxmlformats.org/officeDocument/2006/relationships/slide" Target="slides/slide106.xml"/><Relationship Id="rId113" Type="http://schemas.openxmlformats.org/officeDocument/2006/relationships/slide" Target="slides/slide107.xml"/><Relationship Id="rId114" Type="http://schemas.openxmlformats.org/officeDocument/2006/relationships/slide" Target="slides/slide108.xml"/><Relationship Id="rId115" Type="http://schemas.openxmlformats.org/officeDocument/2006/relationships/slide" Target="slides/slide109.xml"/><Relationship Id="rId116" Type="http://schemas.openxmlformats.org/officeDocument/2006/relationships/slide" Target="slides/slide110.xml"/><Relationship Id="rId117" Type="http://schemas.openxmlformats.org/officeDocument/2006/relationships/slide" Target="slides/slide111.xml"/><Relationship Id="rId118" Type="http://schemas.openxmlformats.org/officeDocument/2006/relationships/slide" Target="slides/slide112.xml"/><Relationship Id="rId119" Type="http://schemas.openxmlformats.org/officeDocument/2006/relationships/slide" Target="slides/slide113.xml"/><Relationship Id="rId120" Type="http://schemas.openxmlformats.org/officeDocument/2006/relationships/slide" Target="slides/slide114.xml"/><Relationship Id="rId121" Type="http://schemas.openxmlformats.org/officeDocument/2006/relationships/slide" Target="slides/slide115.xml"/><Relationship Id="rId122" Type="http://schemas.openxmlformats.org/officeDocument/2006/relationships/slide" Target="slides/slide116.xml"/><Relationship Id="rId123" Type="http://schemas.openxmlformats.org/officeDocument/2006/relationships/slide" Target="slides/slide117.xml"/><Relationship Id="rId124" Type="http://schemas.openxmlformats.org/officeDocument/2006/relationships/slide" Target="slides/slide118.xml"/><Relationship Id="rId125" Type="http://schemas.openxmlformats.org/officeDocument/2006/relationships/slide" Target="slides/slide119.xml"/><Relationship Id="rId126" Type="http://schemas.openxmlformats.org/officeDocument/2006/relationships/slide" Target="slides/slide120.xml"/><Relationship Id="rId127" Type="http://schemas.openxmlformats.org/officeDocument/2006/relationships/slide" Target="slides/slide121.xml"/><Relationship Id="rId128" Type="http://schemas.openxmlformats.org/officeDocument/2006/relationships/slide" Target="slides/slide122.xml"/><Relationship Id="rId129" Type="http://schemas.openxmlformats.org/officeDocument/2006/relationships/slide" Target="slides/slide123.xml"/><Relationship Id="rId130" Type="http://schemas.openxmlformats.org/officeDocument/2006/relationships/slide" Target="slides/slide124.xml"/><Relationship Id="rId131" Type="http://schemas.openxmlformats.org/officeDocument/2006/relationships/slide" Target="slides/slide125.xml"/><Relationship Id="rId132" Type="http://schemas.openxmlformats.org/officeDocument/2006/relationships/slide" Target="slides/slide126.xml"/><Relationship Id="rId133" Type="http://schemas.openxmlformats.org/officeDocument/2006/relationships/slide" Target="slides/slide127.xml"/><Relationship Id="rId134" Type="http://schemas.openxmlformats.org/officeDocument/2006/relationships/slide" Target="slides/slide128.xml"/><Relationship Id="rId135" Type="http://schemas.openxmlformats.org/officeDocument/2006/relationships/slide" Target="slides/slide129.xml"/><Relationship Id="rId136" Type="http://schemas.openxmlformats.org/officeDocument/2006/relationships/slide" Target="slides/slide130.xml"/><Relationship Id="rId137" Type="http://schemas.openxmlformats.org/officeDocument/2006/relationships/slide" Target="slides/slide131.xml"/><Relationship Id="rId138" Type="http://schemas.openxmlformats.org/officeDocument/2006/relationships/slide" Target="slides/slide132.xml"/><Relationship Id="rId139" Type="http://schemas.openxmlformats.org/officeDocument/2006/relationships/slide" Target="slides/slide133.xml"/><Relationship Id="rId140" Type="http://schemas.openxmlformats.org/officeDocument/2006/relationships/slide" Target="slides/slide134.xml"/><Relationship Id="rId141" Type="http://schemas.openxmlformats.org/officeDocument/2006/relationships/slide" Target="slides/slide135.xml"/><Relationship Id="rId142" Type="http://schemas.openxmlformats.org/officeDocument/2006/relationships/slide" Target="slides/slide136.xml"/><Relationship Id="rId143" Type="http://schemas.openxmlformats.org/officeDocument/2006/relationships/slide" Target="slides/slide137.xml"/><Relationship Id="rId144" Type="http://schemas.openxmlformats.org/officeDocument/2006/relationships/slide" Target="slides/slide138.xml"/><Relationship Id="rId145" Type="http://schemas.openxmlformats.org/officeDocument/2006/relationships/slide" Target="slides/slide139.xml"/><Relationship Id="rId146" Type="http://schemas.openxmlformats.org/officeDocument/2006/relationships/slide" Target="slides/slide140.xml"/><Relationship Id="rId147" Type="http://schemas.openxmlformats.org/officeDocument/2006/relationships/slide" Target="slides/slide141.xml"/><Relationship Id="rId148" Type="http://schemas.openxmlformats.org/officeDocument/2006/relationships/slide" Target="slides/slide142.xml"/><Relationship Id="rId149" Type="http://schemas.openxmlformats.org/officeDocument/2006/relationships/slide" Target="slides/slide14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0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10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10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10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10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10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10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10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0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10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1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1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1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1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1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1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1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1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1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1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1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1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1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1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1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1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1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1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1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1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1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1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1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1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1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1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1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1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1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9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9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OBS_comparison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