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</p:sldIdLst>
  <p:sldSz cx="13716000" cy="4572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0.png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png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4.png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5.png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7.png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8.png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182880"/>
            <a:ext cx="82296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t>Amazonia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548640"/>
            <a:ext cx="82296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t>50: default radiation</a:t>
            </a:r>
          </a:p>
        </p:txBody>
      </p:sp>
      <p:pic>
        <p:nvPicPr>
          <p:cNvPr id="4" name="Picture 3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22960"/>
            <a:ext cx="13716000" cy="10287000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182880"/>
            <a:ext cx="82296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t>Brazil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548640"/>
            <a:ext cx="82296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t>55: rhosnir BLT-&gt;0.39  rholnir 0.21-&gt;0.16.</a:t>
            </a:r>
          </a:p>
        </p:txBody>
      </p:sp>
      <p:pic>
        <p:nvPicPr>
          <p:cNvPr id="4" name="Picture 3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22960"/>
            <a:ext cx="13716000" cy="10287000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182880"/>
            <a:ext cx="82296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t>Amazon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548640"/>
            <a:ext cx="82296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t>50: default radiation</a:t>
            </a:r>
          </a:p>
        </p:txBody>
      </p:sp>
      <p:pic>
        <p:nvPicPr>
          <p:cNvPr id="4" name="Picture 3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22960"/>
            <a:ext cx="13716000" cy="10287000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182880"/>
            <a:ext cx="82296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t>Amazon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548640"/>
            <a:ext cx="82296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t>55: rhosnir BLT-&gt;0.39  rholnir 0.21-&gt;0.16.</a:t>
            </a:r>
          </a:p>
        </p:txBody>
      </p:sp>
      <p:pic>
        <p:nvPicPr>
          <p:cNvPr id="4" name="Picture 3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22960"/>
            <a:ext cx="13716000" cy="102870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182880"/>
            <a:ext cx="82296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t>Amazonia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548640"/>
            <a:ext cx="82296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t>55: rhosnir BLT-&gt;0.39  rholnir 0.21-&gt;0.16.</a:t>
            </a:r>
          </a:p>
        </p:txBody>
      </p:sp>
      <p:pic>
        <p:nvPicPr>
          <p:cNvPr id="4" name="Picture 3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22960"/>
            <a:ext cx="13716000" cy="1028700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182880"/>
            <a:ext cx="82296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t>Global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548640"/>
            <a:ext cx="82296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t>50: default radiation</a:t>
            </a:r>
          </a:p>
        </p:txBody>
      </p:sp>
      <p:pic>
        <p:nvPicPr>
          <p:cNvPr id="4" name="Picture 3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22960"/>
            <a:ext cx="13716000" cy="1028700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182880"/>
            <a:ext cx="82296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t>Global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548640"/>
            <a:ext cx="82296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t>55: rhosnir BLT-&gt;0.39  rholnir 0.21-&gt;0.16.</a:t>
            </a:r>
          </a:p>
        </p:txBody>
      </p:sp>
      <p:pic>
        <p:nvPicPr>
          <p:cNvPr id="4" name="Picture 3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22960"/>
            <a:ext cx="13716000" cy="1028700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182880"/>
            <a:ext cx="82296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t>Europe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548640"/>
            <a:ext cx="82296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t>50: default radiation</a:t>
            </a:r>
          </a:p>
        </p:txBody>
      </p:sp>
      <p:pic>
        <p:nvPicPr>
          <p:cNvPr id="4" name="Picture 3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22960"/>
            <a:ext cx="13716000" cy="1028700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182880"/>
            <a:ext cx="82296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t>Europe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548640"/>
            <a:ext cx="82296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t>55: rhosnir BLT-&gt;0.39  rholnir 0.21-&gt;0.16.</a:t>
            </a:r>
          </a:p>
        </p:txBody>
      </p:sp>
      <p:pic>
        <p:nvPicPr>
          <p:cNvPr id="4" name="Picture 3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22960"/>
            <a:ext cx="13716000" cy="10287000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182880"/>
            <a:ext cx="82296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t>Russian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548640"/>
            <a:ext cx="82296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t>50: default radiation</a:t>
            </a:r>
          </a:p>
        </p:txBody>
      </p:sp>
      <p:pic>
        <p:nvPicPr>
          <p:cNvPr id="4" name="Picture 3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22960"/>
            <a:ext cx="13716000" cy="10287000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182880"/>
            <a:ext cx="82296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t>Russian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548640"/>
            <a:ext cx="82296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t>55: rhosnir BLT-&gt;0.39  rholnir 0.21-&gt;0.16.</a:t>
            </a:r>
          </a:p>
        </p:txBody>
      </p:sp>
      <p:pic>
        <p:nvPicPr>
          <p:cNvPr id="4" name="Picture 3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22960"/>
            <a:ext cx="13716000" cy="10287000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182880"/>
            <a:ext cx="82296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t>Brazil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548640"/>
            <a:ext cx="82296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t>50: default radiation</a:t>
            </a:r>
          </a:p>
        </p:txBody>
      </p:sp>
      <p:pic>
        <p:nvPicPr>
          <p:cNvPr id="4" name="Picture 3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22960"/>
            <a:ext cx="13716000" cy="102870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