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048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058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059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064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065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072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073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005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019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021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024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005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048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058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059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064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065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072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Global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073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005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009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019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021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024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019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048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058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059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064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065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069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072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021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073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024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Amazonia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Ens# 032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