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.xml" ContentType="application/vnd.openxmlformats-officedocument.presentationml.slide+xml"/>
  <Override PartName="/ppt/slides/slide160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  <p:sldId id="308" r:id="rId59"/>
    <p:sldId id="309" r:id="rId60"/>
    <p:sldId id="310" r:id="rId61"/>
    <p:sldId id="311" r:id="rId62"/>
    <p:sldId id="312" r:id="rId63"/>
    <p:sldId id="313" r:id="rId64"/>
    <p:sldId id="314" r:id="rId65"/>
    <p:sldId id="315" r:id="rId66"/>
    <p:sldId id="316" r:id="rId67"/>
    <p:sldId id="317" r:id="rId68"/>
    <p:sldId id="318" r:id="rId69"/>
    <p:sldId id="319" r:id="rId70"/>
    <p:sldId id="320" r:id="rId71"/>
    <p:sldId id="321" r:id="rId72"/>
    <p:sldId id="322" r:id="rId73"/>
    <p:sldId id="323" r:id="rId74"/>
    <p:sldId id="324" r:id="rId75"/>
    <p:sldId id="325" r:id="rId76"/>
    <p:sldId id="326" r:id="rId77"/>
    <p:sldId id="327" r:id="rId78"/>
    <p:sldId id="328" r:id="rId79"/>
    <p:sldId id="329" r:id="rId80"/>
    <p:sldId id="330" r:id="rId81"/>
    <p:sldId id="331" r:id="rId82"/>
    <p:sldId id="332" r:id="rId83"/>
    <p:sldId id="333" r:id="rId84"/>
    <p:sldId id="334" r:id="rId85"/>
    <p:sldId id="335" r:id="rId86"/>
    <p:sldId id="336" r:id="rId87"/>
    <p:sldId id="337" r:id="rId88"/>
    <p:sldId id="338" r:id="rId89"/>
    <p:sldId id="339" r:id="rId90"/>
    <p:sldId id="340" r:id="rId91"/>
    <p:sldId id="341" r:id="rId92"/>
    <p:sldId id="342" r:id="rId93"/>
    <p:sldId id="343" r:id="rId94"/>
    <p:sldId id="344" r:id="rId95"/>
    <p:sldId id="345" r:id="rId96"/>
    <p:sldId id="346" r:id="rId97"/>
    <p:sldId id="347" r:id="rId98"/>
    <p:sldId id="348" r:id="rId99"/>
    <p:sldId id="349" r:id="rId100"/>
    <p:sldId id="350" r:id="rId101"/>
    <p:sldId id="351" r:id="rId102"/>
    <p:sldId id="352" r:id="rId103"/>
    <p:sldId id="353" r:id="rId104"/>
    <p:sldId id="354" r:id="rId105"/>
    <p:sldId id="355" r:id="rId106"/>
    <p:sldId id="356" r:id="rId107"/>
    <p:sldId id="357" r:id="rId108"/>
    <p:sldId id="358" r:id="rId109"/>
    <p:sldId id="359" r:id="rId110"/>
    <p:sldId id="360" r:id="rId111"/>
    <p:sldId id="361" r:id="rId112"/>
    <p:sldId id="362" r:id="rId113"/>
    <p:sldId id="363" r:id="rId114"/>
    <p:sldId id="364" r:id="rId115"/>
    <p:sldId id="365" r:id="rId116"/>
    <p:sldId id="366" r:id="rId117"/>
    <p:sldId id="367" r:id="rId118"/>
    <p:sldId id="368" r:id="rId119"/>
    <p:sldId id="369" r:id="rId120"/>
    <p:sldId id="370" r:id="rId121"/>
    <p:sldId id="371" r:id="rId122"/>
    <p:sldId id="372" r:id="rId123"/>
    <p:sldId id="373" r:id="rId124"/>
    <p:sldId id="374" r:id="rId125"/>
    <p:sldId id="375" r:id="rId126"/>
    <p:sldId id="376" r:id="rId127"/>
    <p:sldId id="377" r:id="rId128"/>
    <p:sldId id="378" r:id="rId129"/>
    <p:sldId id="379" r:id="rId130"/>
    <p:sldId id="380" r:id="rId131"/>
    <p:sldId id="381" r:id="rId132"/>
    <p:sldId id="382" r:id="rId133"/>
    <p:sldId id="383" r:id="rId134"/>
    <p:sldId id="384" r:id="rId135"/>
    <p:sldId id="385" r:id="rId136"/>
    <p:sldId id="386" r:id="rId137"/>
    <p:sldId id="387" r:id="rId138"/>
    <p:sldId id="388" r:id="rId139"/>
    <p:sldId id="389" r:id="rId140"/>
    <p:sldId id="390" r:id="rId141"/>
    <p:sldId id="391" r:id="rId142"/>
    <p:sldId id="392" r:id="rId143"/>
    <p:sldId id="393" r:id="rId144"/>
    <p:sldId id="394" r:id="rId145"/>
    <p:sldId id="395" r:id="rId146"/>
    <p:sldId id="396" r:id="rId147"/>
    <p:sldId id="397" r:id="rId148"/>
    <p:sldId id="398" r:id="rId149"/>
    <p:sldId id="399" r:id="rId150"/>
    <p:sldId id="400" r:id="rId151"/>
    <p:sldId id="401" r:id="rId152"/>
    <p:sldId id="402" r:id="rId153"/>
    <p:sldId id="403" r:id="rId154"/>
    <p:sldId id="404" r:id="rId155"/>
    <p:sldId id="405" r:id="rId156"/>
    <p:sldId id="406" r:id="rId157"/>
    <p:sldId id="407" r:id="rId158"/>
    <p:sldId id="408" r:id="rId159"/>
    <p:sldId id="409" r:id="rId160"/>
    <p:sldId id="410" r:id="rId161"/>
    <p:sldId id="411" r:id="rId162"/>
    <p:sldId id="412" r:id="rId163"/>
    <p:sldId id="413" r:id="rId164"/>
    <p:sldId id="414" r:id="rId165"/>
    <p:sldId id="415" r:id="rId166"/>
  </p:sldIdLst>
  <p:sldSz cx="13716000" cy="4572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9" Type="http://schemas.openxmlformats.org/officeDocument/2006/relationships/slide" Target="slides/slide3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22" Type="http://schemas.openxmlformats.org/officeDocument/2006/relationships/slide" Target="slides/slide16.xml"/><Relationship Id="rId23" Type="http://schemas.openxmlformats.org/officeDocument/2006/relationships/slide" Target="slides/slide17.xml"/><Relationship Id="rId24" Type="http://schemas.openxmlformats.org/officeDocument/2006/relationships/slide" Target="slides/slide18.xml"/><Relationship Id="rId25" Type="http://schemas.openxmlformats.org/officeDocument/2006/relationships/slide" Target="slides/slide19.xml"/><Relationship Id="rId26" Type="http://schemas.openxmlformats.org/officeDocument/2006/relationships/slide" Target="slides/slide20.xml"/><Relationship Id="rId27" Type="http://schemas.openxmlformats.org/officeDocument/2006/relationships/slide" Target="slides/slide21.xml"/><Relationship Id="rId28" Type="http://schemas.openxmlformats.org/officeDocument/2006/relationships/slide" Target="slides/slide22.xml"/><Relationship Id="rId29" Type="http://schemas.openxmlformats.org/officeDocument/2006/relationships/slide" Target="slides/slide23.xml"/><Relationship Id="rId30" Type="http://schemas.openxmlformats.org/officeDocument/2006/relationships/slide" Target="slides/slide24.xml"/><Relationship Id="rId31" Type="http://schemas.openxmlformats.org/officeDocument/2006/relationships/slide" Target="slides/slide25.xml"/><Relationship Id="rId32" Type="http://schemas.openxmlformats.org/officeDocument/2006/relationships/slide" Target="slides/slide26.xml"/><Relationship Id="rId33" Type="http://schemas.openxmlformats.org/officeDocument/2006/relationships/slide" Target="slides/slide27.xml"/><Relationship Id="rId34" Type="http://schemas.openxmlformats.org/officeDocument/2006/relationships/slide" Target="slides/slide28.xml"/><Relationship Id="rId35" Type="http://schemas.openxmlformats.org/officeDocument/2006/relationships/slide" Target="slides/slide29.xml"/><Relationship Id="rId36" Type="http://schemas.openxmlformats.org/officeDocument/2006/relationships/slide" Target="slides/slide30.xml"/><Relationship Id="rId37" Type="http://schemas.openxmlformats.org/officeDocument/2006/relationships/slide" Target="slides/slide31.xml"/><Relationship Id="rId38" Type="http://schemas.openxmlformats.org/officeDocument/2006/relationships/slide" Target="slides/slide32.xml"/><Relationship Id="rId39" Type="http://schemas.openxmlformats.org/officeDocument/2006/relationships/slide" Target="slides/slide33.xml"/><Relationship Id="rId40" Type="http://schemas.openxmlformats.org/officeDocument/2006/relationships/slide" Target="slides/slide34.xml"/><Relationship Id="rId41" Type="http://schemas.openxmlformats.org/officeDocument/2006/relationships/slide" Target="slides/slide35.xml"/><Relationship Id="rId42" Type="http://schemas.openxmlformats.org/officeDocument/2006/relationships/slide" Target="slides/slide36.xml"/><Relationship Id="rId43" Type="http://schemas.openxmlformats.org/officeDocument/2006/relationships/slide" Target="slides/slide37.xml"/><Relationship Id="rId44" Type="http://schemas.openxmlformats.org/officeDocument/2006/relationships/slide" Target="slides/slide38.xml"/><Relationship Id="rId45" Type="http://schemas.openxmlformats.org/officeDocument/2006/relationships/slide" Target="slides/slide39.xml"/><Relationship Id="rId46" Type="http://schemas.openxmlformats.org/officeDocument/2006/relationships/slide" Target="slides/slide40.xml"/><Relationship Id="rId47" Type="http://schemas.openxmlformats.org/officeDocument/2006/relationships/slide" Target="slides/slide41.xml"/><Relationship Id="rId48" Type="http://schemas.openxmlformats.org/officeDocument/2006/relationships/slide" Target="slides/slide42.xml"/><Relationship Id="rId49" Type="http://schemas.openxmlformats.org/officeDocument/2006/relationships/slide" Target="slides/slide43.xml"/><Relationship Id="rId50" Type="http://schemas.openxmlformats.org/officeDocument/2006/relationships/slide" Target="slides/slide44.xml"/><Relationship Id="rId51" Type="http://schemas.openxmlformats.org/officeDocument/2006/relationships/slide" Target="slides/slide45.xml"/><Relationship Id="rId52" Type="http://schemas.openxmlformats.org/officeDocument/2006/relationships/slide" Target="slides/slide46.xml"/><Relationship Id="rId53" Type="http://schemas.openxmlformats.org/officeDocument/2006/relationships/slide" Target="slides/slide47.xml"/><Relationship Id="rId54" Type="http://schemas.openxmlformats.org/officeDocument/2006/relationships/slide" Target="slides/slide48.xml"/><Relationship Id="rId55" Type="http://schemas.openxmlformats.org/officeDocument/2006/relationships/slide" Target="slides/slide49.xml"/><Relationship Id="rId56" Type="http://schemas.openxmlformats.org/officeDocument/2006/relationships/slide" Target="slides/slide50.xml"/><Relationship Id="rId57" Type="http://schemas.openxmlformats.org/officeDocument/2006/relationships/slide" Target="slides/slide51.xml"/><Relationship Id="rId58" Type="http://schemas.openxmlformats.org/officeDocument/2006/relationships/slide" Target="slides/slide52.xml"/><Relationship Id="rId59" Type="http://schemas.openxmlformats.org/officeDocument/2006/relationships/slide" Target="slides/slide53.xml"/><Relationship Id="rId60" Type="http://schemas.openxmlformats.org/officeDocument/2006/relationships/slide" Target="slides/slide54.xml"/><Relationship Id="rId61" Type="http://schemas.openxmlformats.org/officeDocument/2006/relationships/slide" Target="slides/slide55.xml"/><Relationship Id="rId62" Type="http://schemas.openxmlformats.org/officeDocument/2006/relationships/slide" Target="slides/slide56.xml"/><Relationship Id="rId63" Type="http://schemas.openxmlformats.org/officeDocument/2006/relationships/slide" Target="slides/slide57.xml"/><Relationship Id="rId64" Type="http://schemas.openxmlformats.org/officeDocument/2006/relationships/slide" Target="slides/slide58.xml"/><Relationship Id="rId65" Type="http://schemas.openxmlformats.org/officeDocument/2006/relationships/slide" Target="slides/slide59.xml"/><Relationship Id="rId66" Type="http://schemas.openxmlformats.org/officeDocument/2006/relationships/slide" Target="slides/slide60.xml"/><Relationship Id="rId67" Type="http://schemas.openxmlformats.org/officeDocument/2006/relationships/slide" Target="slides/slide61.xml"/><Relationship Id="rId68" Type="http://schemas.openxmlformats.org/officeDocument/2006/relationships/slide" Target="slides/slide62.xml"/><Relationship Id="rId69" Type="http://schemas.openxmlformats.org/officeDocument/2006/relationships/slide" Target="slides/slide63.xml"/><Relationship Id="rId70" Type="http://schemas.openxmlformats.org/officeDocument/2006/relationships/slide" Target="slides/slide64.xml"/><Relationship Id="rId71" Type="http://schemas.openxmlformats.org/officeDocument/2006/relationships/slide" Target="slides/slide65.xml"/><Relationship Id="rId72" Type="http://schemas.openxmlformats.org/officeDocument/2006/relationships/slide" Target="slides/slide66.xml"/><Relationship Id="rId73" Type="http://schemas.openxmlformats.org/officeDocument/2006/relationships/slide" Target="slides/slide67.xml"/><Relationship Id="rId74" Type="http://schemas.openxmlformats.org/officeDocument/2006/relationships/slide" Target="slides/slide68.xml"/><Relationship Id="rId75" Type="http://schemas.openxmlformats.org/officeDocument/2006/relationships/slide" Target="slides/slide69.xml"/><Relationship Id="rId76" Type="http://schemas.openxmlformats.org/officeDocument/2006/relationships/slide" Target="slides/slide70.xml"/><Relationship Id="rId77" Type="http://schemas.openxmlformats.org/officeDocument/2006/relationships/slide" Target="slides/slide71.xml"/><Relationship Id="rId78" Type="http://schemas.openxmlformats.org/officeDocument/2006/relationships/slide" Target="slides/slide72.xml"/><Relationship Id="rId79" Type="http://schemas.openxmlformats.org/officeDocument/2006/relationships/slide" Target="slides/slide73.xml"/><Relationship Id="rId80" Type="http://schemas.openxmlformats.org/officeDocument/2006/relationships/slide" Target="slides/slide74.xml"/><Relationship Id="rId81" Type="http://schemas.openxmlformats.org/officeDocument/2006/relationships/slide" Target="slides/slide75.xml"/><Relationship Id="rId82" Type="http://schemas.openxmlformats.org/officeDocument/2006/relationships/slide" Target="slides/slide76.xml"/><Relationship Id="rId83" Type="http://schemas.openxmlformats.org/officeDocument/2006/relationships/slide" Target="slides/slide77.xml"/><Relationship Id="rId84" Type="http://schemas.openxmlformats.org/officeDocument/2006/relationships/slide" Target="slides/slide78.xml"/><Relationship Id="rId85" Type="http://schemas.openxmlformats.org/officeDocument/2006/relationships/slide" Target="slides/slide79.xml"/><Relationship Id="rId86" Type="http://schemas.openxmlformats.org/officeDocument/2006/relationships/slide" Target="slides/slide80.xml"/><Relationship Id="rId87" Type="http://schemas.openxmlformats.org/officeDocument/2006/relationships/slide" Target="slides/slide81.xml"/><Relationship Id="rId88" Type="http://schemas.openxmlformats.org/officeDocument/2006/relationships/slide" Target="slides/slide82.xml"/><Relationship Id="rId89" Type="http://schemas.openxmlformats.org/officeDocument/2006/relationships/slide" Target="slides/slide83.xml"/><Relationship Id="rId90" Type="http://schemas.openxmlformats.org/officeDocument/2006/relationships/slide" Target="slides/slide84.xml"/><Relationship Id="rId91" Type="http://schemas.openxmlformats.org/officeDocument/2006/relationships/slide" Target="slides/slide85.xml"/><Relationship Id="rId92" Type="http://schemas.openxmlformats.org/officeDocument/2006/relationships/slide" Target="slides/slide86.xml"/><Relationship Id="rId93" Type="http://schemas.openxmlformats.org/officeDocument/2006/relationships/slide" Target="slides/slide87.xml"/><Relationship Id="rId94" Type="http://schemas.openxmlformats.org/officeDocument/2006/relationships/slide" Target="slides/slide88.xml"/><Relationship Id="rId95" Type="http://schemas.openxmlformats.org/officeDocument/2006/relationships/slide" Target="slides/slide89.xml"/><Relationship Id="rId96" Type="http://schemas.openxmlformats.org/officeDocument/2006/relationships/slide" Target="slides/slide90.xml"/><Relationship Id="rId97" Type="http://schemas.openxmlformats.org/officeDocument/2006/relationships/slide" Target="slides/slide91.xml"/><Relationship Id="rId98" Type="http://schemas.openxmlformats.org/officeDocument/2006/relationships/slide" Target="slides/slide92.xml"/><Relationship Id="rId99" Type="http://schemas.openxmlformats.org/officeDocument/2006/relationships/slide" Target="slides/slide93.xml"/><Relationship Id="rId100" Type="http://schemas.openxmlformats.org/officeDocument/2006/relationships/slide" Target="slides/slide94.xml"/><Relationship Id="rId101" Type="http://schemas.openxmlformats.org/officeDocument/2006/relationships/slide" Target="slides/slide95.xml"/><Relationship Id="rId102" Type="http://schemas.openxmlformats.org/officeDocument/2006/relationships/slide" Target="slides/slide96.xml"/><Relationship Id="rId103" Type="http://schemas.openxmlformats.org/officeDocument/2006/relationships/slide" Target="slides/slide97.xml"/><Relationship Id="rId104" Type="http://schemas.openxmlformats.org/officeDocument/2006/relationships/slide" Target="slides/slide98.xml"/><Relationship Id="rId105" Type="http://schemas.openxmlformats.org/officeDocument/2006/relationships/slide" Target="slides/slide99.xml"/><Relationship Id="rId106" Type="http://schemas.openxmlformats.org/officeDocument/2006/relationships/slide" Target="slides/slide100.xml"/><Relationship Id="rId107" Type="http://schemas.openxmlformats.org/officeDocument/2006/relationships/slide" Target="slides/slide101.xml"/><Relationship Id="rId108" Type="http://schemas.openxmlformats.org/officeDocument/2006/relationships/slide" Target="slides/slide102.xml"/><Relationship Id="rId109" Type="http://schemas.openxmlformats.org/officeDocument/2006/relationships/slide" Target="slides/slide103.xml"/><Relationship Id="rId110" Type="http://schemas.openxmlformats.org/officeDocument/2006/relationships/slide" Target="slides/slide104.xml"/><Relationship Id="rId111" Type="http://schemas.openxmlformats.org/officeDocument/2006/relationships/slide" Target="slides/slide105.xml"/><Relationship Id="rId112" Type="http://schemas.openxmlformats.org/officeDocument/2006/relationships/slide" Target="slides/slide106.xml"/><Relationship Id="rId113" Type="http://schemas.openxmlformats.org/officeDocument/2006/relationships/slide" Target="slides/slide107.xml"/><Relationship Id="rId114" Type="http://schemas.openxmlformats.org/officeDocument/2006/relationships/slide" Target="slides/slide108.xml"/><Relationship Id="rId115" Type="http://schemas.openxmlformats.org/officeDocument/2006/relationships/slide" Target="slides/slide109.xml"/><Relationship Id="rId116" Type="http://schemas.openxmlformats.org/officeDocument/2006/relationships/slide" Target="slides/slide110.xml"/><Relationship Id="rId117" Type="http://schemas.openxmlformats.org/officeDocument/2006/relationships/slide" Target="slides/slide111.xml"/><Relationship Id="rId118" Type="http://schemas.openxmlformats.org/officeDocument/2006/relationships/slide" Target="slides/slide112.xml"/><Relationship Id="rId119" Type="http://schemas.openxmlformats.org/officeDocument/2006/relationships/slide" Target="slides/slide113.xml"/><Relationship Id="rId120" Type="http://schemas.openxmlformats.org/officeDocument/2006/relationships/slide" Target="slides/slide114.xml"/><Relationship Id="rId121" Type="http://schemas.openxmlformats.org/officeDocument/2006/relationships/slide" Target="slides/slide115.xml"/><Relationship Id="rId122" Type="http://schemas.openxmlformats.org/officeDocument/2006/relationships/slide" Target="slides/slide116.xml"/><Relationship Id="rId123" Type="http://schemas.openxmlformats.org/officeDocument/2006/relationships/slide" Target="slides/slide117.xml"/><Relationship Id="rId124" Type="http://schemas.openxmlformats.org/officeDocument/2006/relationships/slide" Target="slides/slide118.xml"/><Relationship Id="rId125" Type="http://schemas.openxmlformats.org/officeDocument/2006/relationships/slide" Target="slides/slide119.xml"/><Relationship Id="rId126" Type="http://schemas.openxmlformats.org/officeDocument/2006/relationships/slide" Target="slides/slide120.xml"/><Relationship Id="rId127" Type="http://schemas.openxmlformats.org/officeDocument/2006/relationships/slide" Target="slides/slide121.xml"/><Relationship Id="rId128" Type="http://schemas.openxmlformats.org/officeDocument/2006/relationships/slide" Target="slides/slide122.xml"/><Relationship Id="rId129" Type="http://schemas.openxmlformats.org/officeDocument/2006/relationships/slide" Target="slides/slide123.xml"/><Relationship Id="rId130" Type="http://schemas.openxmlformats.org/officeDocument/2006/relationships/slide" Target="slides/slide124.xml"/><Relationship Id="rId131" Type="http://schemas.openxmlformats.org/officeDocument/2006/relationships/slide" Target="slides/slide125.xml"/><Relationship Id="rId132" Type="http://schemas.openxmlformats.org/officeDocument/2006/relationships/slide" Target="slides/slide126.xml"/><Relationship Id="rId133" Type="http://schemas.openxmlformats.org/officeDocument/2006/relationships/slide" Target="slides/slide127.xml"/><Relationship Id="rId134" Type="http://schemas.openxmlformats.org/officeDocument/2006/relationships/slide" Target="slides/slide128.xml"/><Relationship Id="rId135" Type="http://schemas.openxmlformats.org/officeDocument/2006/relationships/slide" Target="slides/slide129.xml"/><Relationship Id="rId136" Type="http://schemas.openxmlformats.org/officeDocument/2006/relationships/slide" Target="slides/slide130.xml"/><Relationship Id="rId137" Type="http://schemas.openxmlformats.org/officeDocument/2006/relationships/slide" Target="slides/slide131.xml"/><Relationship Id="rId138" Type="http://schemas.openxmlformats.org/officeDocument/2006/relationships/slide" Target="slides/slide132.xml"/><Relationship Id="rId139" Type="http://schemas.openxmlformats.org/officeDocument/2006/relationships/slide" Target="slides/slide133.xml"/><Relationship Id="rId140" Type="http://schemas.openxmlformats.org/officeDocument/2006/relationships/slide" Target="slides/slide134.xml"/><Relationship Id="rId141" Type="http://schemas.openxmlformats.org/officeDocument/2006/relationships/slide" Target="slides/slide135.xml"/><Relationship Id="rId142" Type="http://schemas.openxmlformats.org/officeDocument/2006/relationships/slide" Target="slides/slide136.xml"/><Relationship Id="rId143" Type="http://schemas.openxmlformats.org/officeDocument/2006/relationships/slide" Target="slides/slide137.xml"/><Relationship Id="rId144" Type="http://schemas.openxmlformats.org/officeDocument/2006/relationships/slide" Target="slides/slide138.xml"/><Relationship Id="rId145" Type="http://schemas.openxmlformats.org/officeDocument/2006/relationships/slide" Target="slides/slide139.xml"/><Relationship Id="rId146" Type="http://schemas.openxmlformats.org/officeDocument/2006/relationships/slide" Target="slides/slide140.xml"/><Relationship Id="rId147" Type="http://schemas.openxmlformats.org/officeDocument/2006/relationships/slide" Target="slides/slide141.xml"/><Relationship Id="rId148" Type="http://schemas.openxmlformats.org/officeDocument/2006/relationships/slide" Target="slides/slide142.xml"/><Relationship Id="rId149" Type="http://schemas.openxmlformats.org/officeDocument/2006/relationships/slide" Target="slides/slide143.xml"/><Relationship Id="rId150" Type="http://schemas.openxmlformats.org/officeDocument/2006/relationships/slide" Target="slides/slide144.xml"/><Relationship Id="rId151" Type="http://schemas.openxmlformats.org/officeDocument/2006/relationships/slide" Target="slides/slide145.xml"/><Relationship Id="rId152" Type="http://schemas.openxmlformats.org/officeDocument/2006/relationships/slide" Target="slides/slide146.xml"/><Relationship Id="rId153" Type="http://schemas.openxmlformats.org/officeDocument/2006/relationships/slide" Target="slides/slide147.xml"/><Relationship Id="rId154" Type="http://schemas.openxmlformats.org/officeDocument/2006/relationships/slide" Target="slides/slide148.xml"/><Relationship Id="rId155" Type="http://schemas.openxmlformats.org/officeDocument/2006/relationships/slide" Target="slides/slide149.xml"/><Relationship Id="rId156" Type="http://schemas.openxmlformats.org/officeDocument/2006/relationships/slide" Target="slides/slide150.xml"/><Relationship Id="rId157" Type="http://schemas.openxmlformats.org/officeDocument/2006/relationships/slide" Target="slides/slide151.xml"/><Relationship Id="rId158" Type="http://schemas.openxmlformats.org/officeDocument/2006/relationships/slide" Target="slides/slide152.xml"/><Relationship Id="rId159" Type="http://schemas.openxmlformats.org/officeDocument/2006/relationships/slide" Target="slides/slide153.xml"/><Relationship Id="rId160" Type="http://schemas.openxmlformats.org/officeDocument/2006/relationships/slide" Target="slides/slide154.xml"/><Relationship Id="rId161" Type="http://schemas.openxmlformats.org/officeDocument/2006/relationships/slide" Target="slides/slide155.xml"/><Relationship Id="rId162" Type="http://schemas.openxmlformats.org/officeDocument/2006/relationships/slide" Target="slides/slide156.xml"/><Relationship Id="rId163" Type="http://schemas.openxmlformats.org/officeDocument/2006/relationships/slide" Target="slides/slide157.xml"/><Relationship Id="rId164" Type="http://schemas.openxmlformats.org/officeDocument/2006/relationships/slide" Target="slides/slide158.xml"/><Relationship Id="rId165" Type="http://schemas.openxmlformats.org/officeDocument/2006/relationships/slide" Target="slides/slide159.xml"/><Relationship Id="rId166" Type="http://schemas.openxmlformats.org/officeDocument/2006/relationships/slide" Target="slides/slide160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0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0.png"/></Relationships>
</file>

<file path=ppt/slides/_rels/slide10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1.png"/></Relationships>
</file>

<file path=ppt/slides/_rels/slide10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2.png"/></Relationships>
</file>

<file path=ppt/slides/_rels/slide10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3.png"/></Relationships>
</file>

<file path=ppt/slides/_rels/slide10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4.png"/></Relationships>
</file>

<file path=ppt/slides/_rels/slide10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5.png"/></Relationships>
</file>

<file path=ppt/slides/_rels/slide10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6.png"/></Relationships>
</file>

<file path=ppt/slides/_rels/slide10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7.png"/></Relationships>
</file>

<file path=ppt/slides/_rels/slide10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8.png"/></Relationships>
</file>

<file path=ppt/slides/_rels/slide10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9.pn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0.png"/></Relationships>
</file>

<file path=ppt/slides/_rels/slide1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1.png"/></Relationships>
</file>

<file path=ppt/slides/_rels/slide1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2.png"/></Relationships>
</file>

<file path=ppt/slides/_rels/slide1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3.png"/></Relationships>
</file>

<file path=ppt/slides/_rels/slide1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4.png"/></Relationships>
</file>

<file path=ppt/slides/_rels/slide1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5.png"/></Relationships>
</file>

<file path=ppt/slides/_rels/slide1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6.png"/></Relationships>
</file>

<file path=ppt/slides/_rels/slide1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7.png"/></Relationships>
</file>

<file path=ppt/slides/_rels/slide1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8.png"/></Relationships>
</file>

<file path=ppt/slides/_rels/slide1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9.png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0.png"/></Relationships>
</file>

<file path=ppt/slides/_rels/slide1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1.png"/></Relationships>
</file>

<file path=ppt/slides/_rels/slide1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2.png"/></Relationships>
</file>

<file path=ppt/slides/_rels/slide1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3.png"/></Relationships>
</file>

<file path=ppt/slides/_rels/slide1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4.png"/></Relationships>
</file>

<file path=ppt/slides/_rels/slide1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5.png"/></Relationships>
</file>

<file path=ppt/slides/_rels/slide1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6.png"/></Relationships>
</file>

<file path=ppt/slides/_rels/slide1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7.png"/></Relationships>
</file>

<file path=ppt/slides/_rels/slide1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8.png"/></Relationships>
</file>

<file path=ppt/slides/_rels/slide1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9.png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0.png"/></Relationships>
</file>

<file path=ppt/slides/_rels/slide1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1.png"/></Relationships>
</file>

<file path=ppt/slides/_rels/slide1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2.png"/></Relationships>
</file>

<file path=ppt/slides/_rels/slide1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3.png"/></Relationships>
</file>

<file path=ppt/slides/_rels/slide1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4.png"/></Relationships>
</file>

<file path=ppt/slides/_rels/slide13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5.png"/></Relationships>
</file>

<file path=ppt/slides/_rels/slide13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6.png"/></Relationships>
</file>

<file path=ppt/slides/_rels/slide13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7.png"/></Relationships>
</file>

<file path=ppt/slides/_rels/slide13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8.png"/></Relationships>
</file>

<file path=ppt/slides/_rels/slide13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9.png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4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0.png"/></Relationships>
</file>

<file path=ppt/slides/_rels/slide14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1.png"/></Relationships>
</file>

<file path=ppt/slides/_rels/slide14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2.png"/></Relationships>
</file>

<file path=ppt/slides/_rels/slide14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3.png"/></Relationships>
</file>

<file path=ppt/slides/_rels/slide14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4.png"/></Relationships>
</file>

<file path=ppt/slides/_rels/slide14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5.png"/></Relationships>
</file>

<file path=ppt/slides/_rels/slide14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6.png"/></Relationships>
</file>

<file path=ppt/slides/_rels/slide14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7.png"/></Relationships>
</file>

<file path=ppt/slides/_rels/slide14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8.png"/></Relationships>
</file>

<file path=ppt/slides/_rels/slide14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9.png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15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0.png"/></Relationships>
</file>

<file path=ppt/slides/_rels/slide15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1.png"/></Relationships>
</file>

<file path=ppt/slides/_rels/slide15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2.png"/></Relationships>
</file>

<file path=ppt/slides/_rels/slide15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3.png"/></Relationships>
</file>

<file path=ppt/slides/_rels/slide15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4.png"/></Relationships>
</file>

<file path=ppt/slides/_rels/slide15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5.png"/></Relationships>
</file>

<file path=ppt/slides/_rels/slide15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6.png"/></Relationships>
</file>

<file path=ppt/slides/_rels/slide15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7.png"/></Relationships>
</file>

<file path=ppt/slides/_rels/slide15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8.png"/></Relationships>
</file>

<file path=ppt/slides/_rels/slide15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9.pn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16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0.png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/Relationships>
</file>

<file path=ppt/slides/_rels/slide3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/Relationships>
</file>

<file path=ppt/slides/_rels/slide3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/Relationships>
</file>

<file path=ppt/slides/_rels/slide3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/Relationships>
</file>

<file path=ppt/slides/_rels/slide3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png"/></Relationships>
</file>

<file path=ppt/slides/_rels/slide3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4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png"/></Relationships>
</file>

<file path=ppt/slides/_rels/slide4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png"/></Relationships>
</file>

<file path=ppt/slides/_rels/slide4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png"/></Relationships>
</file>

<file path=ppt/slides/_rels/slide4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png"/></Relationships>
</file>

<file path=ppt/slides/_rels/slide4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png"/></Relationships>
</file>

<file path=ppt/slides/_rels/slide4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png"/></Relationships>
</file>

<file path=ppt/slides/_rels/slide4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png"/></Relationships>
</file>

<file path=ppt/slides/_rels/slide4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png"/></Relationships>
</file>

<file path=ppt/slides/_rels/slide4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png"/></Relationships>
</file>

<file path=ppt/slides/_rels/slide4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5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png"/></Relationships>
</file>

<file path=ppt/slides/_rels/slide5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png"/></Relationships>
</file>

<file path=ppt/slides/_rels/slide5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png"/></Relationships>
</file>

<file path=ppt/slides/_rels/slide5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png"/></Relationships>
</file>

<file path=ppt/slides/_rels/slide5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png"/></Relationships>
</file>

<file path=ppt/slides/_rels/slide5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png"/></Relationships>
</file>

<file path=ppt/slides/_rels/slide5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png"/></Relationships>
</file>

<file path=ppt/slides/_rels/slide5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png"/></Relationships>
</file>

<file path=ppt/slides/_rels/slide5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png"/></Relationships>
</file>

<file path=ppt/slides/_rels/slide5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png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6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png"/></Relationships>
</file>

<file path=ppt/slides/_rels/slide6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png"/></Relationships>
</file>

<file path=ppt/slides/_rels/slide6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png"/></Relationships>
</file>

<file path=ppt/slides/_rels/slide6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png"/></Relationships>
</file>

<file path=ppt/slides/_rels/slide6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4.png"/></Relationships>
</file>

<file path=ppt/slides/_rels/slide6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png"/></Relationships>
</file>

<file path=ppt/slides/_rels/slide6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6.png"/></Relationships>
</file>

<file path=ppt/slides/_rels/slide6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7.png"/></Relationships>
</file>

<file path=ppt/slides/_rels/slide6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8.png"/></Relationships>
</file>

<file path=ppt/slides/_rels/slide6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9.png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7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0.png"/></Relationships>
</file>

<file path=ppt/slides/_rels/slide7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1.png"/></Relationships>
</file>

<file path=ppt/slides/_rels/slide7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2.png"/></Relationships>
</file>

<file path=ppt/slides/_rels/slide7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3.png"/></Relationships>
</file>

<file path=ppt/slides/_rels/slide7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4.png"/></Relationships>
</file>

<file path=ppt/slides/_rels/slide7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5.png"/></Relationships>
</file>

<file path=ppt/slides/_rels/slide7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6.png"/></Relationships>
</file>

<file path=ppt/slides/_rels/slide7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7.png"/></Relationships>
</file>

<file path=ppt/slides/_rels/slide7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8.png"/></Relationships>
</file>

<file path=ppt/slides/_rels/slide7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9.png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8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0.png"/></Relationships>
</file>

<file path=ppt/slides/_rels/slide8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1.png"/></Relationships>
</file>

<file path=ppt/slides/_rels/slide8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2.png"/></Relationships>
</file>

<file path=ppt/slides/_rels/slide8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3.png"/></Relationships>
</file>

<file path=ppt/slides/_rels/slide8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4.png"/></Relationships>
</file>

<file path=ppt/slides/_rels/slide8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5.png"/></Relationships>
</file>

<file path=ppt/slides/_rels/slide8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6.png"/></Relationships>
</file>

<file path=ppt/slides/_rels/slide8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7.png"/></Relationships>
</file>

<file path=ppt/slides/_rels/slide8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8.png"/></Relationships>
</file>

<file path=ppt/slides/_rels/slide8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9.png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9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0.png"/></Relationships>
</file>

<file path=ppt/slides/_rels/slide9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1.png"/></Relationships>
</file>

<file path=ppt/slides/_rels/slide9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2.png"/></Relationships>
</file>

<file path=ppt/slides/_rels/slide9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3.png"/></Relationships>
</file>

<file path=ppt/slides/_rels/slide9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4.png"/></Relationships>
</file>

<file path=ppt/slides/_rels/slide9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5.png"/></Relationships>
</file>

<file path=ppt/slides/_rels/slide9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6.png"/></Relationships>
</file>

<file path=ppt/slides/_rels/slide9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7.png"/></Relationships>
</file>

<file path=ppt/slides/_rels/slide9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8.png"/></Relationships>
</file>

<file path=ppt/slides/_rels/slide9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9.png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LAI_MODIS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Ens# 000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LAI_MODIS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Ens# 039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FATES_BURNFRAC_GFED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Ens# 073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FSR_GEWEX.SRB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Ens# 000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FSR_GEWEX.SRB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Ens# 003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FSR_GEWEX.SRB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Ens# 005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FSR_GEWEX.SRB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Ens# 009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FSR_GEWEX.SRB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Ens# 019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FSR_GEWEX.SRB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Ens# 021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FSR_GEWEX.SRB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Ens# 024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FSR_GEWEX.SRB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Ens# 030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FSR_GEWEX.SRB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Ens# 032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LAI_MODIS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Ens# 041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FSR_GEWEX.SRB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Ens# 039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FSR_GEWEX.SRB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Ens# 041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1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FSR_GEWEX.SRB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Ens# 042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1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FSR_GEWEX.SRB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Ens# 048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1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FSR_GEWEX.SRB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Ens# 058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1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FSR_GEWEX.SRB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Ens# 059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1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FSR_GEWEX.SRB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Ens# 064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1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FSR_GEWEX.SRB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Ens# 065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1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FSR_GEWEX.SRB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Ens# 069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1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FSR_GEWEX.SRB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Ens# 072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LAI_MODIS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Ens# 042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1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FSR_GEWEX.SRB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Ens# 073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1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H2OSNO_CanSISE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Ens# 000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1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H2OSNO_CanSISE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Ens# 003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1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H2OSNO_CanSISE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Ens# 005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1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H2OSNO_CanSISE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Ens# 009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1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H2OSNO_CanSISE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Ens# 019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1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H2OSNO_CanSISE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Ens# 021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1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H2OSNO_CanSISE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Ens# 024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1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H2OSNO_CanSISE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Ens# 030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1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H2OSNO_CanSISE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Ens# 032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LAI_MODIS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Ens# 048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1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H2OSNO_CanSISE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Ens# 039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1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H2OSNO_CanSISE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Ens# 041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1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H2OSNO_CanSISE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Ens# 042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1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H2OSNO_CanSISE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Ens# 048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1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H2OSNO_CanSISE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Ens# 058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13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H2OSNO_CanSISE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Ens# 059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13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H2OSNO_CanSISE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Ens# 064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13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H2OSNO_CanSISE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Ens# 065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13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H2OSNO_CanSISE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Ens# 069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13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H2OSNO_CanSISE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Ens# 072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LAI_MODIS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Ens# 058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14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H2OSNO_CanSISE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Ens# 073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14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TSA_CRU4.07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Ens# 000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14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TSA_CRU4.07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Ens# 003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14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TSA_CRU4.07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Ens# 005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14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TSA_CRU4.07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Ens# 009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14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TSA_CRU4.07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Ens# 019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14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TSA_CRU4.07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Ens# 021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14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TSA_CRU4.07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Ens# 024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14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TSA_CRU4.07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Ens# 030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14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TSA_CRU4.07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Ens# 032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LAI_MODIS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Ens# 059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15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TSA_CRU4.07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Ens# 039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15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TSA_CRU4.07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Ens# 041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15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TSA_CRU4.07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Ens# 042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15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TSA_CRU4.07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Ens# 048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15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TSA_CRU4.07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Ens# 058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15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TSA_CRU4.07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Ens# 059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15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TSA_CRU4.07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Ens# 064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15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TSA_CRU4.07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Ens# 065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15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TSA_CRU4.07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Ens# 069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15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TSA_CRU4.07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Ens# 072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LAI_MODIS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Ens# 064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16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TSA_CRU4.07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Ens# 073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LAI_MODIS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Ens# 065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LAI_MODIS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Ens# 069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LAI_MODIS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Ens# 072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LAI_MODIS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Ens# 003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LAI_MODIS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Ens# 073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FATES_GPP_FLUXCOM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Ens# 000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FATES_GPP_FLUXCOM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Ens# 003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FATES_GPP_FLUXCOM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Ens# 005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FATES_GPP_FLUXCOM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Ens# 009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FATES_GPP_FLUXCOM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Ens# 019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FATES_GPP_FLUXCOM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Ens# 021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FATES_GPP_FLUXCOM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Ens# 024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FATES_GPP_FLUXCOM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Ens# 030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FATES_GPP_FLUXCOM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Ens# 032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LAI_MODIS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Ens# 005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FATES_GPP_FLUXCOM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Ens# 039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FATES_GPP_FLUXCOM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Ens# 041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FATES_GPP_FLUXCOM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Ens# 042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FATES_GPP_FLUXCOM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Ens# 048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FATES_GPP_FLUXCOM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Ens# 058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FATES_GPP_FLUXCOM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Ens# 059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FATES_GPP_FLUXCOM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Ens# 064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FATES_GPP_FLUXCOM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Ens# 065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FATES_GPP_FLUXCOM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Ens# 069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FATES_GPP_FLUXCOM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Ens# 072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LAI_MODIS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Ens# 009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FATES_GPP_FLUXCOM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Ens# 073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EFLX_LH_TOT_FLUXCOM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Ens# 000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EFLX_LH_TOT_FLUXCOM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Ens# 003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EFLX_LH_TOT_FLUXCOM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Ens# 005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EFLX_LH_TOT_FLUXCOM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Ens# 009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EFLX_LH_TOT_FLUXCOM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Ens# 019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EFLX_LH_TOT_FLUXCOM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Ens# 021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EFLX_LH_TOT_FLUXCOM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Ens# 024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EFLX_LH_TOT_FLUXCOM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Ens# 030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EFLX_LH_TOT_FLUXCOM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Ens# 032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LAI_MODIS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Ens# 019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EFLX_LH_TOT_FLUXCOM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Ens# 039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EFLX_LH_TOT_FLUXCOM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Ens# 041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EFLX_LH_TOT_FLUXCOM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Ens# 042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EFLX_LH_TOT_FLUXCOM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Ens# 048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EFLX_LH_TOT_FLUXCOM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Ens# 058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EFLX_LH_TOT_FLUXCOM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Ens# 059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EFLX_LH_TOT_FLUXCOM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Ens# 064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EFLX_LH_TOT_FLUXCOM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Ens# 065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EFLX_LH_TOT_FLUXCOM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Ens# 069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EFLX_LH_TOT_FLUXCOM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Ens# 072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LAI_MODIS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Ens# 021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EFLX_LH_TOT_FLUXCOM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Ens# 073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QRUNOFF_CLASS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Ens# 000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QRUNOFF_CLASS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Ens# 003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QRUNOFF_CLASS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Ens# 005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QRUNOFF_CLASS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Ens# 009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QRUNOFF_CLASS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Ens# 019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QRUNOFF_CLASS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Ens# 021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QRUNOFF_CLASS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Ens# 024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QRUNOFF_CLASS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Ens# 030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QRUNOFF_CLASS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Ens# 032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LAI_MODIS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Ens# 024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QRUNOFF_CLASS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Ens# 039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QRUNOFF_CLASS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Ens# 041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QRUNOFF_CLASS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Ens# 042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QRUNOFF_CLASS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Ens# 048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QRUNOFF_CLASS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Ens# 058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QRUNOFF_CLASS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Ens# 059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QRUNOFF_CLASS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Ens# 064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QRUNOFF_CLASS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Ens# 065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QRUNOFF_CLASS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Ens# 069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QRUNOFF_CLASS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Ens# 072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LAI_MODIS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Ens# 030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QRUNOFF_CLASS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Ens# 073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FATES_BURNFRAC_GFED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Ens# 000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FATES_BURNFRAC_GFED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Ens# 003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FATES_BURNFRAC_GFED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Ens# 005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FATES_BURNFRAC_GFED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Ens# 009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FATES_BURNFRAC_GFED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Ens# 019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FATES_BURNFRAC_GFED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Ens# 021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FATES_BURNFRAC_GFED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Ens# 024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FATES_BURNFRAC_GFED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Ens# 030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FATES_BURNFRAC_GFED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Ens# 032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LAI_MODIS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Ens# 032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FATES_BURNFRAC_GFED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Ens# 039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FATES_BURNFRAC_GFED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Ens# 041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FATES_BURNFRAC_GFED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Ens# 042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FATES_BURNFRAC_GFED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Ens# 048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FATES_BURNFRAC_GFED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Ens# 058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FATES_BURNFRAC_GFED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Ens# 059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FATES_BURNFRAC_GFED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Ens# 064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FATES_BURNFRAC_GFED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Ens# 065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FATES_BURNFRAC_GFED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Ens# 069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FATES_BURNFRAC_GFED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Ens# 072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