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</p:sldIdLst>
  <p:sldSz cx="13716000" cy="4572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EFLX_LH_TOT_FLUXCOM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QRUNOFF_CLASS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FATES_BURNFRAC_GFED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FSR_GEWEX.SRB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H2OSNO_CanSISE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TSA_CRU4.07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LAI_MODIS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69: dm:39 dsl:0.79 ms:0.97 mt:1.12 z0:1.08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19: dm:14 dsl:0.54 ms:1.17 mt:1.15 z0:0.88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21: dm:57 dsl:0.98 ms:0.82 mt:0.82 z0:1.17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32: dm:28 dsl:0.68 ms:1.05 mt:0.84 z0:1.13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457200" y="182880"/>
            <a:ext cx="8229600" cy="9144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FATES_GPP_FLUXCOM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7200" y="548640"/>
            <a:ext cx="8229600" cy="457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t>Ens 65: dm:37 dsl:0.78 ms:0.98 mt:0.96 z0:0.93</a:t>
            </a:r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2960"/>
            <a:ext cx="13716000" cy="4572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