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3716000" cy="4572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19: dm:14 dsl:0.54 ms:1.17 mt:1.15 z0:0.88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69: dm:39 dsl:0.79 ms:0.97 mt:1.12 z0:1.08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21: dm:57 dsl:0.98 ms:0.82 mt:0.82 z0:1.17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32: dm:28 dsl:0.68 ms:1.05 mt:0.84 z0:1.13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65: dm:37 dsl:0.78 ms:0.98 mt:0.96 z0:0.93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Amazonia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69: dm:39 dsl:0.79 ms:0.97 mt:1.12 z0:1.08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19: dm:14 dsl:0.54 ms:1.17 mt:1.15 z0:0.88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21: dm:57 dsl:0.98 ms:0.82 mt:0.82 z0:1.17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32: dm:28 dsl:0.68 ms:1.05 mt:0.84 z0:1.13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Europe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Ens 65: dm:37 dsl:0.78 ms:0.98 mt:0.96 z0:0.93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22960"/>
            <a:ext cx="13716000" cy="10287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