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100" Type="http://schemas.openxmlformats.org/officeDocument/2006/relationships/slide" Target="slides/slide94.xml"/><Relationship Id="rId101" Type="http://schemas.openxmlformats.org/officeDocument/2006/relationships/slide" Target="slides/slide95.xml"/><Relationship Id="rId102" Type="http://schemas.openxmlformats.org/officeDocument/2006/relationships/slide" Target="slides/slide96.xml"/><Relationship Id="rId103" Type="http://schemas.openxmlformats.org/officeDocument/2006/relationships/slide" Target="slides/slide97.xml"/><Relationship Id="rId104" Type="http://schemas.openxmlformats.org/officeDocument/2006/relationships/slide" Target="slides/slide98.xml"/><Relationship Id="rId105" Type="http://schemas.openxmlformats.org/officeDocument/2006/relationships/slide" Target="slides/slide99.xml"/><Relationship Id="rId106" Type="http://schemas.openxmlformats.org/officeDocument/2006/relationships/slide" Target="slides/slide100.xml"/><Relationship Id="rId107" Type="http://schemas.openxmlformats.org/officeDocument/2006/relationships/slide" Target="slides/slide101.xml"/><Relationship Id="rId108" Type="http://schemas.openxmlformats.org/officeDocument/2006/relationships/slide" Target="slides/slide102.xml"/><Relationship Id="rId109" Type="http://schemas.openxmlformats.org/officeDocument/2006/relationships/slide" Target="slides/slide103.xml"/><Relationship Id="rId110" Type="http://schemas.openxmlformats.org/officeDocument/2006/relationships/slide" Target="slides/slide104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TOTSOMC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RAIN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FATES_VEGC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04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06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FSDS_CERES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03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