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slide" Target="slides/slide113.xml"/><Relationship Id="rId120" Type="http://schemas.openxmlformats.org/officeDocument/2006/relationships/slide" Target="slides/slide114.xml"/><Relationship Id="rId121" Type="http://schemas.openxmlformats.org/officeDocument/2006/relationships/slide" Target="slides/slide115.xml"/><Relationship Id="rId122" Type="http://schemas.openxmlformats.org/officeDocument/2006/relationships/slide" Target="slides/slide116.xml"/><Relationship Id="rId123" Type="http://schemas.openxmlformats.org/officeDocument/2006/relationships/slide" Target="slides/slide117.xml"/><Relationship Id="rId124" Type="http://schemas.openxmlformats.org/officeDocument/2006/relationships/slide" Target="slides/slide118.xml"/><Relationship Id="rId125" Type="http://schemas.openxmlformats.org/officeDocument/2006/relationships/slide" Target="slides/slide119.xml"/><Relationship Id="rId126" Type="http://schemas.openxmlformats.org/officeDocument/2006/relationships/slide" Target="slides/slide120.xml"/><Relationship Id="rId127" Type="http://schemas.openxmlformats.org/officeDocument/2006/relationships/slide" Target="slides/slide121.xml"/><Relationship Id="rId128" Type="http://schemas.openxmlformats.org/officeDocument/2006/relationships/slide" Target="slides/slide122.xml"/><Relationship Id="rId129" Type="http://schemas.openxmlformats.org/officeDocument/2006/relationships/slide" Target="slides/slide123.xml"/><Relationship Id="rId130" Type="http://schemas.openxmlformats.org/officeDocument/2006/relationships/slide" Target="slides/slide124.xml"/><Relationship Id="rId131" Type="http://schemas.openxmlformats.org/officeDocument/2006/relationships/slide" Target="slides/slide125.xml"/><Relationship Id="rId132" Type="http://schemas.openxmlformats.org/officeDocument/2006/relationships/slide" Target="slides/slide126.xml"/><Relationship Id="rId133" Type="http://schemas.openxmlformats.org/officeDocument/2006/relationships/slide" Target="slides/slide127.xml"/><Relationship Id="rId134" Type="http://schemas.openxmlformats.org/officeDocument/2006/relationships/slide" Target="slides/slide128.xml"/><Relationship Id="rId135" Type="http://schemas.openxmlformats.org/officeDocument/2006/relationships/slide" Target="slides/slide129.xml"/><Relationship Id="rId136" Type="http://schemas.openxmlformats.org/officeDocument/2006/relationships/slide" Target="slides/slide130.xml"/><Relationship Id="rId137" Type="http://schemas.openxmlformats.org/officeDocument/2006/relationships/slide" Target="slides/slide131.xml"/><Relationship Id="rId138" Type="http://schemas.openxmlformats.org/officeDocument/2006/relationships/slide" Target="slides/slide132.xml"/><Relationship Id="rId139" Type="http://schemas.openxmlformats.org/officeDocument/2006/relationships/slide" Target="slides/slide133.xml"/><Relationship Id="rId140" Type="http://schemas.openxmlformats.org/officeDocument/2006/relationships/slide" Target="slides/slide134.xml"/><Relationship Id="rId141" Type="http://schemas.openxmlformats.org/officeDocument/2006/relationships/slide" Target="slides/slide135.xml"/><Relationship Id="rId142" Type="http://schemas.openxmlformats.org/officeDocument/2006/relationships/slide" Target="slides/slide136.xml"/><Relationship Id="rId143" Type="http://schemas.openxmlformats.org/officeDocument/2006/relationships/slide" Target="slides/slide137.xml"/><Relationship Id="rId144" Type="http://schemas.openxmlformats.org/officeDocument/2006/relationships/slide" Target="slides/slide138.xml"/><Relationship Id="rId145" Type="http://schemas.openxmlformats.org/officeDocument/2006/relationships/slide" Target="slides/slide139.xml"/><Relationship Id="rId146" Type="http://schemas.openxmlformats.org/officeDocument/2006/relationships/slide" Target="slides/slide140.xml"/><Relationship Id="rId147" Type="http://schemas.openxmlformats.org/officeDocument/2006/relationships/slide" Target="slides/slide141.xml"/><Relationship Id="rId148" Type="http://schemas.openxmlformats.org/officeDocument/2006/relationships/slide" Target="slides/slide142.xml"/><Relationship Id="rId149" Type="http://schemas.openxmlformats.org/officeDocument/2006/relationships/slide" Target="slides/slide143.xml"/><Relationship Id="rId150" Type="http://schemas.openxmlformats.org/officeDocument/2006/relationships/slide" Target="slides/slide144.xml"/><Relationship Id="rId151" Type="http://schemas.openxmlformats.org/officeDocument/2006/relationships/slide" Target="slides/slide145.xml"/><Relationship Id="rId152" Type="http://schemas.openxmlformats.org/officeDocument/2006/relationships/slide" Target="slides/slide146.xml"/><Relationship Id="rId153" Type="http://schemas.openxmlformats.org/officeDocument/2006/relationships/slide" Target="slides/slide147.xml"/><Relationship Id="rId154" Type="http://schemas.openxmlformats.org/officeDocument/2006/relationships/slide" Target="slides/slide148.xml"/><Relationship Id="rId155" Type="http://schemas.openxmlformats.org/officeDocument/2006/relationships/slide" Target="slides/slide149.xml"/><Relationship Id="rId156" Type="http://schemas.openxmlformats.org/officeDocument/2006/relationships/slide" Target="slides/slide150.xml"/><Relationship Id="rId157" Type="http://schemas.openxmlformats.org/officeDocument/2006/relationships/slide" Target="slides/slide151.xml"/><Relationship Id="rId158" Type="http://schemas.openxmlformats.org/officeDocument/2006/relationships/slide" Target="slides/slide152.xml"/><Relationship Id="rId159" Type="http://schemas.openxmlformats.org/officeDocument/2006/relationships/slide" Target="slides/slide153.xml"/><Relationship Id="rId160" Type="http://schemas.openxmlformats.org/officeDocument/2006/relationships/slide" Target="slides/slide154.xml"/><Relationship Id="rId161" Type="http://schemas.openxmlformats.org/officeDocument/2006/relationships/slide" Target="slides/slide155.xml"/><Relationship Id="rId162" Type="http://schemas.openxmlformats.org/officeDocument/2006/relationships/slide" Target="slides/slide156.xml"/><Relationship Id="rId163" Type="http://schemas.openxmlformats.org/officeDocument/2006/relationships/slide" Target="slides/slide157.xml"/><Relationship Id="rId164" Type="http://schemas.openxmlformats.org/officeDocument/2006/relationships/slide" Target="slides/slide158.xml"/><Relationship Id="rId165" Type="http://schemas.openxmlformats.org/officeDocument/2006/relationships/slide" Target="slides/slide159.xml"/><Relationship Id="rId166" Type="http://schemas.openxmlformats.org/officeDocument/2006/relationships/slide" Target="slides/slide16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1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1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png"/></Relationships>
</file>

<file path=ppt/slides/_rels/slide1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1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1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1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1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1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1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1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1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1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1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1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1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png"/></Relationships>
</file>

<file path=ppt/slides/_rels/slide1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1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1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1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1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1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1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/Relationships>
</file>

<file path=ppt/slides/_rels/slide1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/Relationships>
</file>

<file path=ppt/slides/_rels/slide1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1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1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/Relationships>
</file>

<file path=ppt/slides/_rels/slide1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/Relationships>
</file>

<file path=ppt/slides/_rels/slide1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1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/Relationships>
</file>

<file path=ppt/slides/_rels/slide1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png"/></Relationships>
</file>

<file path=ppt/slides/_rels/slide1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1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/Relationships>
</file>

<file path=ppt/slides/_rels/slide1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
</file>

<file path=ppt/slides/_rels/slide1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/Relationships>
</file>

<file path=ppt/slides/_rels/slide1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png"/></Relationships>
</file>

<file path=ppt/slides/_rels/slide1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/Relationships>
</file>

<file path=ppt/slides/_rels/slide1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VEGC_ESACCI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030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059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144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7315200" cy="2438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